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88" r:id="rId6"/>
    <p:sldId id="263" r:id="rId7"/>
    <p:sldId id="264" r:id="rId8"/>
    <p:sldId id="276" r:id="rId9"/>
    <p:sldId id="283" r:id="rId10"/>
    <p:sldId id="289" r:id="rId11"/>
    <p:sldId id="282" r:id="rId12"/>
    <p:sldId id="284" r:id="rId13"/>
    <p:sldId id="294" r:id="rId14"/>
    <p:sldId id="293" r:id="rId15"/>
    <p:sldId id="287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68" d="100"/>
          <a:sy n="68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64E4-D94D-4ABE-8EB4-0F27137F223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02222-281E-4DC7-8555-7CA6C82D2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2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02222-281E-4DC7-8555-7CA6C82D22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02222-281E-4DC7-8555-7CA6C82D22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6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02222-281E-4DC7-8555-7CA6C82D22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28/03/2017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1251304">
            <a:off x="-707602" y="5079260"/>
            <a:ext cx="5472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</a:t>
            </a:r>
            <a:r>
              <a:rPr lang="en-US" sz="28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28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28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Thu </a:t>
            </a:r>
            <a:r>
              <a:rPr lang="en-US" sz="28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Huyền</a:t>
            </a:r>
            <a:endParaRPr lang="en-US" sz="28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2286000" y="33528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Tin </a:t>
            </a:r>
            <a:r>
              <a:rPr lang="en-US" sz="3600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3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6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03943" y="809171"/>
            <a:ext cx="8077200" cy="232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Nhệt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3" descr="C:\Users\abc\Downloads\UCwEDw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65722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9906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7200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7200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:“ </a:t>
            </a:r>
            <a:r>
              <a:rPr lang="en-US" sz="7200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7200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7200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7200" u="sng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5" descr="C:\Users\abc\Downloads\YxQYrH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12420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524500"/>
            <a:ext cx="1457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1/ </a:t>
            </a:r>
            <a:r>
              <a:rPr lang="en-US" sz="4000" b="1" i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000" b="1" i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lệnh</a:t>
            </a:r>
            <a:r>
              <a:rPr lang="en-US" sz="4000" b="1" i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4000" b="1" i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4000" b="1" i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40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B1: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3814133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362200"/>
            <a:ext cx="3581401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2514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276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038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7244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410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00600" y="54864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648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24400" y="37338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24400" y="2667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200"/>
            <a:ext cx="9144000" cy="76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930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</a:rPr>
              <a:t>2/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lệnh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mới</a:t>
            </a:r>
            <a:endParaRPr lang="en-US" sz="3200" u="sng" dirty="0"/>
          </a:p>
        </p:txBody>
      </p:sp>
      <p:graphicFrame>
        <p:nvGraphicFramePr>
          <p:cNvPr id="3" name="Group 2"/>
          <p:cNvGraphicFramePr>
            <a:graphicFrameLocks/>
          </p:cNvGraphicFramePr>
          <p:nvPr/>
        </p:nvGraphicFramePr>
        <p:xfrm>
          <a:off x="76200" y="634549"/>
          <a:ext cx="8915400" cy="6223451"/>
        </p:xfrm>
        <a:graphic>
          <a:graphicData uri="http://schemas.openxmlformats.org/drawingml/2006/table">
            <a:tbl>
              <a:tblPr/>
              <a:tblGrid>
                <a:gridCol w="1738980"/>
                <a:gridCol w="1144724"/>
                <a:gridCol w="6031696"/>
              </a:tblGrid>
              <a:tr h="10138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Lệnh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đầy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đủ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tắt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à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 động của R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ù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7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4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4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260350" y="1720850"/>
            <a:ext cx="126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ac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303212" y="2420938"/>
            <a:ext cx="1068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ef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135" y="3048000"/>
            <a:ext cx="12690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</a:t>
            </a:r>
            <a:r>
              <a:rPr lang="en-US" sz="3000" dirty="0" err="1" smtClean="0">
                <a:latin typeface="Tahoma" pitchFamily="34" charset="0"/>
              </a:rPr>
              <a:t>en</a:t>
            </a:r>
            <a:r>
              <a:rPr lang="en-US" sz="3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</a:t>
            </a:r>
            <a:r>
              <a:rPr lang="en-US" sz="3000" dirty="0" err="1" smtClean="0">
                <a:latin typeface="Tahoma" pitchFamily="34" charset="0"/>
              </a:rPr>
              <a:t>p</a:t>
            </a:r>
            <a:endParaRPr lang="en-US" sz="3000" dirty="0"/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152400" y="3716338"/>
            <a:ext cx="166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</a:t>
            </a:r>
            <a:r>
              <a:rPr lang="en-US" sz="2800" dirty="0" err="1">
                <a:latin typeface="Tahoma" pitchFamily="34" charset="0"/>
              </a:rPr>
              <a:t>en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</a:t>
            </a:r>
            <a:r>
              <a:rPr lang="en-US" sz="2800" dirty="0" err="1">
                <a:latin typeface="Tahoma" pitchFamily="34" charset="0"/>
              </a:rPr>
              <a:t>own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152400" y="431165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</a:t>
            </a:r>
            <a:r>
              <a:rPr lang="en-US" sz="2800" dirty="0" err="1">
                <a:latin typeface="Tahoma" pitchFamily="34" charset="0"/>
              </a:rPr>
              <a:t>ide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</a:t>
            </a:r>
            <a:r>
              <a:rPr lang="en-US" sz="2800" dirty="0" err="1">
                <a:latin typeface="Tahoma" pitchFamily="34" charset="0"/>
              </a:rPr>
              <a:t>urle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0" y="4997451"/>
            <a:ext cx="1841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err="1">
                <a:solidFill>
                  <a:srgbClr val="0000CC"/>
                </a:solidFill>
                <a:latin typeface="Tahoma" pitchFamily="34" charset="0"/>
              </a:rPr>
              <a:t>S</a:t>
            </a:r>
            <a:r>
              <a:rPr lang="en-US" sz="2800" dirty="0" err="1">
                <a:latin typeface="Tahoma" pitchFamily="34" charset="0"/>
              </a:rPr>
              <a:t>how</a:t>
            </a:r>
            <a:r>
              <a:rPr lang="en-US" sz="2800" dirty="0" err="1">
                <a:solidFill>
                  <a:srgbClr val="0000CC"/>
                </a:solidFill>
                <a:latin typeface="Tahoma" pitchFamily="34" charset="0"/>
              </a:rPr>
              <a:t>T</a:t>
            </a:r>
            <a:r>
              <a:rPr lang="en-US" sz="2800" dirty="0" err="1">
                <a:latin typeface="Tahoma" pitchFamily="34" charset="0"/>
              </a:rPr>
              <a:t>urle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10" name="Rectangle 63"/>
          <p:cNvSpPr>
            <a:spLocks noChangeArrowheads="1"/>
          </p:cNvSpPr>
          <p:nvPr/>
        </p:nvSpPr>
        <p:spPr bwMode="auto">
          <a:xfrm>
            <a:off x="319088" y="5653088"/>
            <a:ext cx="1052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</a:t>
            </a:r>
            <a:r>
              <a:rPr lang="en-US" sz="2800" dirty="0">
                <a:latin typeface="Tahoma" pitchFamily="34" charset="0"/>
              </a:rPr>
              <a:t>lean</a:t>
            </a:r>
          </a:p>
        </p:txBody>
      </p:sp>
      <p:sp>
        <p:nvSpPr>
          <p:cNvPr id="11" name="Rectangle 65"/>
          <p:cNvSpPr>
            <a:spLocks noChangeArrowheads="1"/>
          </p:cNvSpPr>
          <p:nvPr/>
        </p:nvSpPr>
        <p:spPr bwMode="auto">
          <a:xfrm>
            <a:off x="460375" y="6262687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Bye</a:t>
            </a:r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3203575" y="1793875"/>
            <a:ext cx="3294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Rùa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lùi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bước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3203575" y="2479675"/>
            <a:ext cx="354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</a:rPr>
              <a:t> quay sang </a:t>
            </a:r>
            <a:r>
              <a:rPr lang="en-US" sz="2800" dirty="0" err="1">
                <a:latin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</a:rPr>
              <a:t> k </a:t>
            </a:r>
            <a:r>
              <a:rPr lang="en-US" sz="2800" dirty="0" err="1">
                <a:latin typeface="Times New Roman" pitchFamily="18" charset="0"/>
              </a:rPr>
              <a:t>độ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3206750" y="3089275"/>
            <a:ext cx="431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err="1">
                <a:latin typeface="Times New Roman" pitchFamily="18" charset="0"/>
              </a:rPr>
              <a:t>Nhấc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</a:rPr>
              <a:t>)</a:t>
            </a:r>
          </a:p>
        </p:txBody>
      </p:sp>
      <p:sp>
        <p:nvSpPr>
          <p:cNvPr id="15" name="Rectangle 56"/>
          <p:cNvSpPr>
            <a:spLocks noChangeArrowheads="1"/>
          </p:cNvSpPr>
          <p:nvPr/>
        </p:nvSpPr>
        <p:spPr bwMode="auto">
          <a:xfrm>
            <a:off x="3203575" y="3775075"/>
            <a:ext cx="296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</a:rPr>
              <a:t>)</a:t>
            </a:r>
          </a:p>
        </p:txBody>
      </p:sp>
      <p:sp>
        <p:nvSpPr>
          <p:cNvPr id="16" name="Rectangle 59"/>
          <p:cNvSpPr>
            <a:spLocks noChangeArrowheads="1"/>
          </p:cNvSpPr>
          <p:nvPr/>
        </p:nvSpPr>
        <p:spPr bwMode="auto">
          <a:xfrm>
            <a:off x="3203575" y="4384675"/>
            <a:ext cx="1998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ẩn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3132138" y="5070475"/>
            <a:ext cx="2274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8" name="Rectangle 64"/>
          <p:cNvSpPr>
            <a:spLocks noChangeArrowheads="1"/>
          </p:cNvSpPr>
          <p:nvPr/>
        </p:nvSpPr>
        <p:spPr bwMode="auto">
          <a:xfrm>
            <a:off x="3048000" y="5638800"/>
            <a:ext cx="5903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Xóa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tại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9" name="Rectangle 66"/>
          <p:cNvSpPr>
            <a:spLocks noChangeArrowheads="1"/>
          </p:cNvSpPr>
          <p:nvPr/>
        </p:nvSpPr>
        <p:spPr bwMode="auto">
          <a:xfrm>
            <a:off x="3132138" y="6248400"/>
            <a:ext cx="2662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Thoát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</a:rPr>
              <a:t> Logo.</a:t>
            </a:r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1981200" y="1789113"/>
            <a:ext cx="912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BK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1981200" y="2438400"/>
            <a:ext cx="835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LT </a:t>
            </a:r>
            <a:r>
              <a:rPr 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2057400" y="3160713"/>
            <a:ext cx="61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PU</a:t>
            </a: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2057400" y="3846513"/>
            <a:ext cx="620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PD</a:t>
            </a:r>
          </a:p>
        </p:txBody>
      </p:sp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2057400" y="4343400"/>
            <a:ext cx="631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HT</a:t>
            </a: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2057400" y="4953000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</a:t>
            </a:r>
            <a:endParaRPr lang="en-US" sz="28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-10-02_1413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3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2954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000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15000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000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1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3-08_2216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58" y="0"/>
            <a:ext cx="919405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524500"/>
            <a:ext cx="1457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"/>
            <a:ext cx="1457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1457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07963" y="4648200"/>
            <a:ext cx="1697037" cy="2133600"/>
            <a:chOff x="144" y="2688"/>
            <a:chExt cx="1069" cy="1344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2976"/>
              <a:ext cx="864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240" y="2688"/>
              <a:ext cx="973" cy="943"/>
            </a:xfrm>
            <a:prstGeom prst="star32">
              <a:avLst>
                <a:gd name="adj" fmla="val 15278"/>
              </a:avLst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474663" y="1716088"/>
            <a:ext cx="8077200" cy="232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066800" y="1905000"/>
            <a:ext cx="8077200" cy="232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  <a:r>
              <a:rPr lang="en-US" sz="3600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u="sng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198" y="228600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u="sng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i="1" u="sng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u="sng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i="1" u="sng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u="sng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  <a:endParaRPr lang="en-US" sz="3600" b="1" i="1" u="sng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Logo ? </a:t>
            </a:r>
            <a:endParaRPr 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49019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err="1" smtClean="0">
                <a:solidFill>
                  <a:srgbClr val="0000FF"/>
                </a:solidFill>
              </a:rPr>
              <a:t>Có</a:t>
            </a:r>
            <a:r>
              <a:rPr lang="en-US" sz="6000" dirty="0" smtClean="0">
                <a:solidFill>
                  <a:srgbClr val="0000FF"/>
                </a:solidFill>
              </a:rPr>
              <a:t> 2 </a:t>
            </a:r>
            <a:r>
              <a:rPr lang="en-US" sz="6000" dirty="0" err="1" smtClean="0">
                <a:solidFill>
                  <a:srgbClr val="0000FF"/>
                </a:solidFill>
              </a:rPr>
              <a:t>phần</a:t>
            </a:r>
            <a:r>
              <a:rPr lang="en-US" sz="6000" dirty="0" smtClean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6000" dirty="0" smtClean="0">
                <a:solidFill>
                  <a:srgbClr val="0000FF"/>
                </a:solidFill>
              </a:rPr>
              <a:t>1/</a:t>
            </a:r>
            <a:r>
              <a:rPr lang="en-US" sz="6000" dirty="0" err="1" smtClean="0">
                <a:solidFill>
                  <a:srgbClr val="0000FF"/>
                </a:solidFill>
              </a:rPr>
              <a:t>Màn</a:t>
            </a:r>
            <a:r>
              <a:rPr lang="en-US" sz="6000" dirty="0" smtClean="0">
                <a:solidFill>
                  <a:srgbClr val="0000FF"/>
                </a:solidFill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</a:rPr>
              <a:t>hình</a:t>
            </a:r>
            <a:r>
              <a:rPr lang="en-US" sz="6000" dirty="0" smtClean="0">
                <a:solidFill>
                  <a:srgbClr val="0000FF"/>
                </a:solidFill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</a:rPr>
              <a:t>chính</a:t>
            </a:r>
            <a:r>
              <a:rPr lang="en-US" sz="6000" dirty="0" smtClean="0">
                <a:solidFill>
                  <a:srgbClr val="0000FF"/>
                </a:solidFill>
              </a:rPr>
              <a:t> (</a:t>
            </a:r>
            <a:r>
              <a:rPr lang="en-US" sz="6000" dirty="0" err="1" smtClean="0">
                <a:solidFill>
                  <a:srgbClr val="0000FF"/>
                </a:solidFill>
              </a:rPr>
              <a:t>sân</a:t>
            </a:r>
            <a:r>
              <a:rPr lang="en-US" sz="6000" dirty="0" smtClean="0">
                <a:solidFill>
                  <a:srgbClr val="0000FF"/>
                </a:solidFill>
              </a:rPr>
              <a:t>  </a:t>
            </a:r>
            <a:r>
              <a:rPr lang="en-US" sz="6000" dirty="0" err="1" smtClean="0">
                <a:solidFill>
                  <a:srgbClr val="0000FF"/>
                </a:solidFill>
              </a:rPr>
              <a:t>chơi</a:t>
            </a:r>
            <a:r>
              <a:rPr lang="en-US" sz="6000" dirty="0" smtClean="0">
                <a:solidFill>
                  <a:srgbClr val="0000FF"/>
                </a:solidFill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</a:rPr>
              <a:t>của</a:t>
            </a:r>
            <a:r>
              <a:rPr lang="en-US" sz="6000" dirty="0" smtClean="0">
                <a:solidFill>
                  <a:srgbClr val="0000FF"/>
                </a:solidFill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</a:rPr>
              <a:t>Rùa</a:t>
            </a:r>
            <a:r>
              <a:rPr lang="en-US" sz="6000" dirty="0" smtClean="0">
                <a:solidFill>
                  <a:srgbClr val="0000FF"/>
                </a:solidFill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en-US" sz="6000" dirty="0" smtClean="0">
                <a:solidFill>
                  <a:srgbClr val="0000FF"/>
                </a:solidFill>
              </a:rPr>
              <a:t>2/</a:t>
            </a:r>
            <a:r>
              <a:rPr lang="en-US" sz="6000" dirty="0" err="1" smtClean="0">
                <a:solidFill>
                  <a:srgbClr val="0000FF"/>
                </a:solidFill>
              </a:rPr>
              <a:t>Cửa</a:t>
            </a:r>
            <a:r>
              <a:rPr lang="en-US" sz="6000" dirty="0" smtClean="0">
                <a:solidFill>
                  <a:srgbClr val="0000FF"/>
                </a:solidFill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</a:rPr>
              <a:t>sổ</a:t>
            </a:r>
            <a:r>
              <a:rPr lang="en-US" sz="6000" dirty="0" smtClean="0">
                <a:solidFill>
                  <a:srgbClr val="0000FF"/>
                </a:solidFill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</a:rPr>
              <a:t>lệnh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26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18288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Màn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sân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Rùa</a:t>
            </a: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800600"/>
            <a:ext cx="7391400" cy="20574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2819400" y="457200"/>
            <a:ext cx="533400" cy="1219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4419600" y="4800600"/>
            <a:ext cx="914400" cy="609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895600" y="5410200"/>
            <a:ext cx="223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</a:rPr>
              <a:t>Cửa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</a:rPr>
              <a:t>sổ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</a:rPr>
              <a:t>lệnh</a:t>
            </a:r>
            <a:endParaRPr lang="en-US" sz="3200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903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1/ </a:t>
            </a:r>
            <a:r>
              <a:rPr lang="en-US" sz="3600" b="1" i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i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lệnh</a:t>
            </a:r>
            <a:r>
              <a:rPr lang="en-US" sz="3600" b="1" i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3600" b="1" i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600" b="1" i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219200"/>
          <a:ext cx="9028523" cy="5164174"/>
        </p:xfrm>
        <a:graphic>
          <a:graphicData uri="http://schemas.openxmlformats.org/drawingml/2006/table">
            <a:tbl>
              <a:tblPr/>
              <a:tblGrid>
                <a:gridCol w="1942055"/>
                <a:gridCol w="1258345"/>
                <a:gridCol w="5828123"/>
              </a:tblGrid>
              <a:tr h="1625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Lệnh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đầy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đủ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tắt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à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ù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3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2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lang="en-US" sz="2800" dirty="0" smtClean="0">
                        <a:solidFill>
                          <a:srgbClr val="0000FF"/>
                        </a:solidFill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3300"/>
                        </a:solidFill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280">
                <a:tc>
                  <a:txBody>
                    <a:bodyPr/>
                    <a:lstStyle/>
                    <a:p>
                      <a:pPr eaLnBrk="0" hangingPunct="0"/>
                      <a:endParaRPr lang="en-US" sz="2800" dirty="0">
                        <a:solidFill>
                          <a:srgbClr val="FF3300"/>
                        </a:solidFill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</a:pPr>
                      <a:endParaRPr lang="en-US" sz="2800" dirty="0"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2971800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Home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29000" y="2895600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Rùa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sân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</a:rPr>
              <a:t> 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4343400"/>
            <a:ext cx="69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</a:rPr>
              <a:t>CS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9721" y="3962400"/>
            <a:ext cx="5505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 err="1" smtClean="0">
                <a:latin typeface="Times New Roman" pitchFamily="18" charset="0"/>
              </a:rPr>
              <a:t>Rùa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xóa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sân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502920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</a:rPr>
              <a:t>FD n</a:t>
            </a:r>
            <a:endParaRPr lang="en-US" sz="280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5801380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</a:rPr>
              <a:t>RT k</a:t>
            </a:r>
            <a:endParaRPr lang="en-US" sz="280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5725180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 err="1" smtClean="0">
                <a:latin typeface="Times New Roman" pitchFamily="18" charset="0"/>
              </a:rPr>
              <a:t>Rùa</a:t>
            </a:r>
            <a:r>
              <a:rPr lang="en-US" sz="2800" dirty="0" smtClean="0">
                <a:latin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k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5273" y="5029200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 err="1" smtClean="0">
                <a:latin typeface="Times New Roman" pitchFamily="18" charset="0"/>
              </a:rPr>
              <a:t>Rùa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bước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2" y="4267200"/>
            <a:ext cx="189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</a:rPr>
              <a:t>C</a:t>
            </a:r>
            <a:r>
              <a:rPr lang="en-US" sz="2800" dirty="0" err="1" smtClean="0">
                <a:latin typeface="Tahoma" pitchFamily="34" charset="0"/>
              </a:rPr>
              <a:t>lear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</a:rPr>
              <a:t>S</a:t>
            </a:r>
            <a:r>
              <a:rPr lang="en-US" sz="2800" dirty="0" err="1" smtClean="0">
                <a:latin typeface="Tahoma" pitchFamily="34" charset="0"/>
              </a:rPr>
              <a:t>reen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5039380"/>
            <a:ext cx="1715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</a:rPr>
              <a:t>F</a:t>
            </a:r>
            <a:r>
              <a:rPr lang="en-US" sz="2800" dirty="0" err="1" smtClean="0">
                <a:latin typeface="Tahoma" pitchFamily="34" charset="0"/>
              </a:rPr>
              <a:t>orwar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</a:rPr>
              <a:t>D</a:t>
            </a:r>
            <a:r>
              <a:rPr lang="en-US" dirty="0" smtClean="0">
                <a:latin typeface="Tahoma" pitchFamily="34" charset="0"/>
              </a:rPr>
              <a:t> n</a:t>
            </a:r>
            <a:endParaRPr lang="en-US" dirty="0" smtClean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4271" y="5791200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</a:rPr>
              <a:t>R</a:t>
            </a:r>
            <a:r>
              <a:rPr lang="en-US" sz="2800" dirty="0" err="1" smtClean="0">
                <a:latin typeface="Tahoma" pitchFamily="34" charset="0"/>
              </a:rPr>
              <a:t>igh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</a:rPr>
              <a:t>T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Tahoma" pitchFamily="34" charset="0"/>
              </a:rPr>
              <a:t>k</a:t>
            </a:r>
            <a:endParaRPr lang="en-US" dirty="0">
              <a:solidFill>
                <a:srgbClr val="FF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52400"/>
            <a:ext cx="1768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</a:t>
            </a:r>
            <a:r>
              <a:rPr lang="en-US" sz="4400" b="1" i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ý:</a:t>
            </a:r>
            <a:endParaRPr lang="en-US" sz="4400" b="1" i="1" u="sng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1"/>
            <a:ext cx="91440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45658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3733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42672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4876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38100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54102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59436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54102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4876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4343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ccd7c647cc09de94de7c2aa89a6414c7d36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258</Words>
  <Application>Microsoft Office PowerPoint</Application>
  <PresentationFormat>On-screen Show (4:3)</PresentationFormat>
  <Paragraphs>76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VS9 X64Bit</cp:lastModifiedBy>
  <cp:revision>71</cp:revision>
  <dcterms:created xsi:type="dcterms:W3CDTF">2006-08-16T00:00:00Z</dcterms:created>
  <dcterms:modified xsi:type="dcterms:W3CDTF">2017-03-28T02:04:38Z</dcterms:modified>
</cp:coreProperties>
</file>